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854328A-64A2-4D07-8F64-2B747C95D4B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D3D9F21-0DDE-449C-BBE7-092591A7B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027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328A-64A2-4D07-8F64-2B747C95D4B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9F21-0DDE-449C-BBE7-092591A7B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93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328A-64A2-4D07-8F64-2B747C95D4B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9F21-0DDE-449C-BBE7-092591A7B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57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328A-64A2-4D07-8F64-2B747C95D4B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9F21-0DDE-449C-BBE7-092591A7B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46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328A-64A2-4D07-8F64-2B747C95D4B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9F21-0DDE-449C-BBE7-092591A7B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078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328A-64A2-4D07-8F64-2B747C95D4B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9F21-0DDE-449C-BBE7-092591A7B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97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328A-64A2-4D07-8F64-2B747C95D4B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9F21-0DDE-449C-BBE7-092591A7B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542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854328A-64A2-4D07-8F64-2B747C95D4B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9F21-0DDE-449C-BBE7-092591A7B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072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854328A-64A2-4D07-8F64-2B747C95D4B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9F21-0DDE-449C-BBE7-092591A7B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9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328A-64A2-4D07-8F64-2B747C95D4B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9F21-0DDE-449C-BBE7-092591A7B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85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328A-64A2-4D07-8F64-2B747C95D4B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9F21-0DDE-449C-BBE7-092591A7B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15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328A-64A2-4D07-8F64-2B747C95D4B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9F21-0DDE-449C-BBE7-092591A7B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685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328A-64A2-4D07-8F64-2B747C95D4B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9F21-0DDE-449C-BBE7-092591A7B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81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328A-64A2-4D07-8F64-2B747C95D4B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9F21-0DDE-449C-BBE7-092591A7B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579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328A-64A2-4D07-8F64-2B747C95D4B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9F21-0DDE-449C-BBE7-092591A7B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88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328A-64A2-4D07-8F64-2B747C95D4B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9F21-0DDE-449C-BBE7-092591A7B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820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328A-64A2-4D07-8F64-2B747C95D4B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D9F21-0DDE-449C-BBE7-092591A7B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032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854328A-64A2-4D07-8F64-2B747C95D4BE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D3D9F21-0DDE-449C-BBE7-092591A7B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45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F9135-2BCC-4934-B021-64F5AD0C8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Pandemic Pedagogy</a:t>
            </a:r>
            <a:br>
              <a:rPr lang="en-US" dirty="0"/>
            </a:br>
            <a:r>
              <a:rPr lang="en-US" sz="2800" dirty="0"/>
              <a:t>Heather Blatt, hblatt@fiu.edu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4919B-BD33-4104-B325-69DC4D039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213" y="3429000"/>
            <a:ext cx="10515600" cy="2874236"/>
          </a:xfrm>
        </p:spPr>
        <p:txBody>
          <a:bodyPr>
            <a:normAutofit/>
          </a:bodyPr>
          <a:lstStyle/>
          <a:p>
            <a:r>
              <a:rPr lang="en-US" dirty="0"/>
              <a:t>Student isolation from social communities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Unpredictability of personal circumstances (personal or family unemployment; unplanned child or sibling care; illness)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Anxiety and insecurity arising from health, employment, financial, family, housing, and social factors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E1C20F-3CDE-4858-B5A2-AC979B1BE6A5}"/>
              </a:ext>
            </a:extLst>
          </p:cNvPr>
          <p:cNvSpPr txBox="1"/>
          <p:nvPr/>
        </p:nvSpPr>
        <p:spPr>
          <a:xfrm>
            <a:off x="714213" y="2774197"/>
            <a:ext cx="9491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Three conditions </a:t>
            </a:r>
            <a:r>
              <a:rPr lang="en-US" dirty="0"/>
              <a:t>that, after brainstorming, I focused on addressing in course design:</a:t>
            </a:r>
          </a:p>
        </p:txBody>
      </p:sp>
    </p:spTree>
    <p:extLst>
      <p:ext uri="{BB962C8B-B14F-4D97-AF65-F5344CB8AC3E}">
        <p14:creationId xmlns:p14="http://schemas.microsoft.com/office/powerpoint/2010/main" val="923692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F9135-2BCC-4934-B021-64F5AD0C8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for each condition: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4919B-BD33-4104-B325-69DC4D039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897967"/>
            <a:ext cx="8825659" cy="3416300"/>
          </a:xfrm>
        </p:spPr>
        <p:txBody>
          <a:bodyPr/>
          <a:lstStyle/>
          <a:p>
            <a:r>
              <a:rPr lang="en-US" dirty="0"/>
              <a:t>Increased flexibility in due dates – accommodations for unpredictability of schedules because of employment, family, health, etc. </a:t>
            </a:r>
          </a:p>
          <a:p>
            <a:endParaRPr lang="en-US" dirty="0"/>
          </a:p>
          <a:p>
            <a:r>
              <a:rPr lang="en-US" dirty="0"/>
              <a:t>Enhanced opportunities for communication and connectedness – accommodation for community and social isolation</a:t>
            </a:r>
          </a:p>
          <a:p>
            <a:endParaRPr lang="en-US" dirty="0"/>
          </a:p>
          <a:p>
            <a:r>
              <a:rPr lang="en-US" dirty="0"/>
              <a:t>Diminishing anxiety – to relieve stress and focus on points, I diminished the role of grading, replaced with focus on learning and skills development</a:t>
            </a:r>
          </a:p>
        </p:txBody>
      </p:sp>
    </p:spTree>
    <p:extLst>
      <p:ext uri="{BB962C8B-B14F-4D97-AF65-F5344CB8AC3E}">
        <p14:creationId xmlns:p14="http://schemas.microsoft.com/office/powerpoint/2010/main" val="2827337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F9135-2BCC-4934-B021-64F5AD0C8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4919B-BD33-4104-B325-69DC4D039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382253"/>
            <a:ext cx="8825659" cy="4054641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Flexible due dates </a:t>
            </a:r>
            <a:r>
              <a:rPr lang="en-US" dirty="0"/>
              <a:t>– all assignments have due dates but also a “no questions asked,” penalty-free submission window through the Sunday following the due date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Token system </a:t>
            </a:r>
            <a:r>
              <a:rPr lang="en-US" dirty="0"/>
              <a:t>allowing students to skip an arbitrary number of assignments, no questions asked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Course Slack server </a:t>
            </a:r>
            <a:r>
              <a:rPr lang="en-US" dirty="0"/>
              <a:t>with channels for synchronous and asynchronous communication with entire class, small groups, and individuals</a:t>
            </a:r>
          </a:p>
          <a:p>
            <a:pPr lvl="1"/>
            <a:r>
              <a:rPr lang="en-US" dirty="0"/>
              <a:t>Text based, but can include image and file sharing</a:t>
            </a:r>
          </a:p>
          <a:p>
            <a:pPr lvl="1"/>
            <a:r>
              <a:rPr lang="en-US" dirty="0"/>
              <a:t>Can add social options (channels for sharing pet pictures, music, memes)</a:t>
            </a:r>
          </a:p>
          <a:p>
            <a:pPr lvl="1"/>
            <a:r>
              <a:rPr lang="en-US" dirty="0"/>
              <a:t>Student feedback: “a nice surprise,” “an extremely useful tool,” “simulates the feeling of in-person discussion”</a:t>
            </a:r>
          </a:p>
          <a:p>
            <a:endParaRPr lang="en-US" dirty="0"/>
          </a:p>
          <a:p>
            <a:r>
              <a:rPr lang="en-US" dirty="0"/>
              <a:t>“</a:t>
            </a:r>
            <a:r>
              <a:rPr lang="en-US" b="1" dirty="0" err="1"/>
              <a:t>Ungrading</a:t>
            </a:r>
            <a:r>
              <a:rPr lang="en-US" dirty="0"/>
              <a:t>”: provide individual or class-wide qualitative feedback, plus student self-assessments where they assign themselves grades and explain why</a:t>
            </a:r>
          </a:p>
          <a:p>
            <a:pPr lvl="1"/>
            <a:r>
              <a:rPr lang="en-US" dirty="0"/>
              <a:t>Student feedback: it “alleviates some of the tension”; “I am excited to learn for learning’s sake”</a:t>
            </a:r>
          </a:p>
        </p:txBody>
      </p:sp>
    </p:spTree>
    <p:extLst>
      <p:ext uri="{BB962C8B-B14F-4D97-AF65-F5344CB8AC3E}">
        <p14:creationId xmlns:p14="http://schemas.microsoft.com/office/powerpoint/2010/main" val="619029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53EEF-DEF7-40EE-AC1B-E691BB83D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027EC-E5CC-49EB-A932-51B5B01E6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Jesse </a:t>
            </a:r>
            <a:r>
              <a:rPr lang="en-US" b="1" dirty="0" err="1"/>
              <a:t>Stommell’s</a:t>
            </a:r>
            <a:r>
              <a:rPr lang="en-US" b="1" dirty="0"/>
              <a:t> work on </a:t>
            </a:r>
            <a:r>
              <a:rPr lang="en-US" b="1" dirty="0" err="1"/>
              <a:t>ungrading</a:t>
            </a:r>
            <a:r>
              <a:rPr lang="en-US" dirty="0"/>
              <a:t>:     https://www.jessestommel.com/how-to-ungrade/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Slack guide for students:</a:t>
            </a:r>
            <a:r>
              <a:rPr lang="en-US" dirty="0"/>
              <a:t> </a:t>
            </a:r>
            <a:r>
              <a:rPr lang="en-US" sz="1600" dirty="0"/>
              <a:t>https://services.dartmouth.edu/TDClient/1806/Portal/KB/ArticleDet?ID=104478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Slack guide for faculty: </a:t>
            </a:r>
            <a:r>
              <a:rPr lang="en-US" sz="1600" dirty="0"/>
              <a:t>https://uto.asu.edu/sites/default/files/faculty_workspace_set_up_guide_1_apr19.pdf</a:t>
            </a:r>
          </a:p>
        </p:txBody>
      </p:sp>
    </p:spTree>
    <p:extLst>
      <p:ext uri="{BB962C8B-B14F-4D97-AF65-F5344CB8AC3E}">
        <p14:creationId xmlns:p14="http://schemas.microsoft.com/office/powerpoint/2010/main" val="39978848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109</TotalTime>
  <Words>352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 Boardroom</vt:lpstr>
      <vt:lpstr>Pandemic Pedagogy Heather Blatt, hblatt@fiu.edu</vt:lpstr>
      <vt:lpstr>Planning for each condition:</vt:lpstr>
      <vt:lpstr>Implementation: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Pandemic course adjustments</dc:title>
  <dc:creator>Heather Blatt</dc:creator>
  <cp:lastModifiedBy>Heather Blatt</cp:lastModifiedBy>
  <cp:revision>20</cp:revision>
  <dcterms:created xsi:type="dcterms:W3CDTF">2020-05-20T14:53:04Z</dcterms:created>
  <dcterms:modified xsi:type="dcterms:W3CDTF">2020-06-02T16:16:33Z</dcterms:modified>
</cp:coreProperties>
</file>