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90" r:id="rId5"/>
    <p:sldId id="257" r:id="rId6"/>
    <p:sldId id="2592" r:id="rId7"/>
    <p:sldId id="25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5EF7E-39BF-4D52-9661-1C05A01AD4D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CE74-19D7-47E1-A39A-6271E079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C554-5341-4F99-8D90-9D2F1BB2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BA2BF-0D09-49B6-BDCF-693DD797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20F85-5497-4A32-AFA2-CD1073CE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1D5B-CE02-4BD6-B591-03119D35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6C43D-A2F2-4FA3-91F0-DB926B19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EB82-E64C-4303-AEF5-7277A8EF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76687-4D48-4806-8F9D-98560A142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B3B2E-DE6C-4B56-83DD-7322DEBB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48C1-219C-41C9-B9D9-F0FB960B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76CF-951E-4AEE-B702-E7D71D3A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C763B-CED2-4EC5-865F-256363E45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0632E-36FB-47E9-A9B2-BCECD6506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61167-E1A0-4497-8702-90411332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A674-1F45-4A14-9B62-75EBDFC3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FCCB7-CAFA-4DA5-A63A-3BA9615A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10A4-294F-4022-A7A7-4E09F7B7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E247-0D6D-46E4-B4B1-36BB91BE8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9B6D-2031-4220-931B-3CA1F509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445AA-D59C-427B-81A6-C8D418F3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E27C-BC3E-4B76-8E7D-4700E9CB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7557-9697-405D-97FC-350B0F90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A068A-123B-40D6-B3BC-FCE345060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7DD5-6B2F-4139-8B17-A86D35C0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FA026-7AC1-4DE3-BB13-06F39CB7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D80B-E169-485B-85B8-E0D1FA18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002D-D885-49F2-806E-9C023F43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FF01-2478-46B4-8711-252AD007C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0471D-88EF-4496-B60B-83A303D5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422B0-90E6-47F4-90F7-42FAC123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249FD-F22A-4487-87CB-80CA30B7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8F9D3-82C2-4FEB-A85F-4A1AA50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0125-2CD6-4F22-81F3-978C72E1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70F59-F66B-4833-A55F-718801CD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6A51D-BE55-4472-94CB-912CD3657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A9648-8B54-4A36-96E7-9C54C4A3F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AC39E-1DEF-44C7-AC1D-CE8A1382B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A584E-2A51-4F2A-9094-44AFE18D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A993C-01FD-4392-B887-0F091EA5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8B7D2-B15C-46B9-A048-40670B04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C9AD-FBB8-4E4F-8564-FF751ED8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5EADB-C7D3-4F27-B383-C77377AF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D03A1-F35B-4A5B-B192-F6D52358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8D405-BD77-407A-9D90-139514BE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2E93A-4278-44A7-909A-D0929F05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55C50-730D-4A1C-89BA-71194A5B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CD34A-7077-4239-815F-8B2C51F6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CFD5-109C-46D8-A377-33416CA2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7016-749F-4A8E-BDBE-EBC2F1E5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A3E0A-5BD7-4987-9556-8CA71BC5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D29AB-987F-4313-9946-2B616514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817A2-7122-42AE-9285-7DC886AE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63EB1-0E0E-46F1-B272-A6F2720F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4DF9-692A-43EE-88DA-3672C2D8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A5A2A-4609-4EBB-8541-9BD16FF5E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7E636-14A9-4CC9-B416-1800D9EEF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1D267-3A1F-4F8A-A949-5807A98E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D43F3-8E73-4C62-A239-15E375AC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2C5A8-8AAF-498E-AE20-6FC37474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6DD90-589E-4E59-9E0A-3C31399C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8CF76-F71E-4456-9442-6EFC42A34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BB2C-40CD-4CAD-A170-BCC41B32E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1CFD-9E66-4183-8747-13FDF80E55C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849CE-E674-4F82-989B-03FDD11CB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358A-8084-477C-BF84-F78AABD4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26A0-40B8-4197-BD78-B182AE26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99A3C2-3AE6-4F4D-BCBF-DA8C057ED592}"/>
              </a:ext>
            </a:extLst>
          </p:cNvPr>
          <p:cNvSpPr txBox="1"/>
          <p:nvPr/>
        </p:nvSpPr>
        <p:spPr>
          <a:xfrm>
            <a:off x="8355495" y="5468826"/>
            <a:ext cx="357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Presentation by:  Xinia Foster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FIU English Department</a:t>
            </a:r>
          </a:p>
          <a:p>
            <a:pPr algn="ctr"/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Writing and Rhetoric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9215E-8E2D-43FD-9115-607C173D5B6B}"/>
              </a:ext>
            </a:extLst>
          </p:cNvPr>
          <p:cNvSpPr txBox="1"/>
          <p:nvPr/>
        </p:nvSpPr>
        <p:spPr>
          <a:xfrm>
            <a:off x="2323819" y="2069378"/>
            <a:ext cx="7911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Helping Students Transition Into Online Courses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Modeling Skill Sets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Organizing &amp; Focusing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Unpacking  and Chunking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42357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F379C-7629-4D4B-B6DC-3EF9C9CC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2" r="7500" b="9469"/>
          <a:stretch/>
        </p:blipFill>
        <p:spPr>
          <a:xfrm>
            <a:off x="129643" y="1008841"/>
            <a:ext cx="11971919" cy="5627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69A17-AF31-46CF-B71E-5712B77D0736}"/>
              </a:ext>
            </a:extLst>
          </p:cNvPr>
          <p:cNvSpPr txBox="1"/>
          <p:nvPr/>
        </p:nvSpPr>
        <p:spPr>
          <a:xfrm>
            <a:off x="1842052" y="291548"/>
            <a:ext cx="8481391" cy="58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4F31D-BD4F-42FD-9FAE-1481A9FAD5CA}"/>
              </a:ext>
            </a:extLst>
          </p:cNvPr>
          <p:cNvSpPr txBox="1"/>
          <p:nvPr/>
        </p:nvSpPr>
        <p:spPr>
          <a:xfrm>
            <a:off x="3346175" y="274944"/>
            <a:ext cx="606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Organizing &amp; Focusing Students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6A5197-6DC5-4DDD-BD92-341181EEEC40}"/>
              </a:ext>
            </a:extLst>
          </p:cNvPr>
          <p:cNvSpPr/>
          <p:nvPr/>
        </p:nvSpPr>
        <p:spPr>
          <a:xfrm>
            <a:off x="457200" y="221935"/>
            <a:ext cx="11277600" cy="583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25CBB-21BC-4CD4-8A6A-F1DFA6BA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3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AEC91-1E07-49C6-8925-9EA383C8CDE0}"/>
              </a:ext>
            </a:extLst>
          </p:cNvPr>
          <p:cNvSpPr/>
          <p:nvPr/>
        </p:nvSpPr>
        <p:spPr>
          <a:xfrm>
            <a:off x="185738" y="1185863"/>
            <a:ext cx="11787187" cy="5672137"/>
          </a:xfrm>
          <a:prstGeom prst="rect">
            <a:avLst/>
          </a:prstGeom>
          <a:solidFill>
            <a:srgbClr val="B3A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27DF4-0FBB-4808-B69F-0024D9E40848}"/>
              </a:ext>
            </a:extLst>
          </p:cNvPr>
          <p:cNvSpPr txBox="1"/>
          <p:nvPr/>
        </p:nvSpPr>
        <p:spPr>
          <a:xfrm>
            <a:off x="905463" y="2363752"/>
            <a:ext cx="7178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"/>
              </a:rPr>
              <a:t>Scan Assignment sheet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"/>
              </a:rPr>
              <a:t>Read the assignment one time to become familiar with the assignment.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"/>
              </a:rPr>
              <a:t>Then re-read the assignment for big picture information: outcomes/expectations/tasks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"/>
              </a:rPr>
              <a:t>Chunking the assignment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7DA4F6A9-7673-4A34-B5DC-F90C4A88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599" y="2508914"/>
            <a:ext cx="4529675" cy="3163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02FB8-E8A8-40A1-BB2A-EC4E65A6C56E}"/>
              </a:ext>
            </a:extLst>
          </p:cNvPr>
          <p:cNvSpPr txBox="1"/>
          <p:nvPr/>
        </p:nvSpPr>
        <p:spPr>
          <a:xfrm>
            <a:off x="905463" y="5741659"/>
            <a:ext cx="87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Modeling Unpacking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189918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F0838E-B522-4D3F-97FC-209EA1BB6CA3}"/>
              </a:ext>
            </a:extLst>
          </p:cNvPr>
          <p:cNvSpPr/>
          <p:nvPr/>
        </p:nvSpPr>
        <p:spPr>
          <a:xfrm>
            <a:off x="792480" y="441960"/>
            <a:ext cx="5105400" cy="5227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4B34B143-5364-4465-A983-CCB73A02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3" y="-66169"/>
            <a:ext cx="12390120" cy="6969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D8DA19-3808-444F-88E2-A86C0A954AD4}"/>
              </a:ext>
            </a:extLst>
          </p:cNvPr>
          <p:cNvSpPr txBox="1"/>
          <p:nvPr/>
        </p:nvSpPr>
        <p:spPr>
          <a:xfrm>
            <a:off x="2062702" y="937949"/>
            <a:ext cx="8462839" cy="46166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ato"/>
              </a:rPr>
              <a:t>In other words…</a:t>
            </a:r>
          </a:p>
          <a:p>
            <a:endParaRPr lang="en-US" dirty="0"/>
          </a:p>
          <a:p>
            <a:r>
              <a:rPr lang="en-US" sz="1600" b="1" u="sng" dirty="0">
                <a:latin typeface="Lato"/>
              </a:rPr>
              <a:t>Task: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Lato"/>
              </a:rPr>
              <a:t>I’m going to </a:t>
            </a:r>
            <a:r>
              <a:rPr lang="en-US" sz="1600" b="1" dirty="0">
                <a:latin typeface="Lato"/>
              </a:rPr>
              <a:t>follow a conversation </a:t>
            </a:r>
            <a:r>
              <a:rPr lang="en-US" sz="1600" dirty="0">
                <a:latin typeface="Lato"/>
              </a:rPr>
              <a:t>of a social movement or </a:t>
            </a:r>
            <a:r>
              <a:rPr lang="en-US" sz="1600" i="1" dirty="0">
                <a:latin typeface="Lato"/>
              </a:rPr>
              <a:t>influential</a:t>
            </a:r>
            <a:r>
              <a:rPr lang="en-US" sz="1600" dirty="0">
                <a:latin typeface="Lato"/>
              </a:rPr>
              <a:t> organizations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Lato"/>
              </a:rPr>
              <a:t>I should look to see </a:t>
            </a:r>
            <a:r>
              <a:rPr lang="en-US" sz="1600" b="1" dirty="0">
                <a:latin typeface="Lato"/>
              </a:rPr>
              <a:t>HOW</a:t>
            </a:r>
            <a:r>
              <a:rPr lang="en-US" sz="1600" dirty="0">
                <a:latin typeface="Lato"/>
              </a:rPr>
              <a:t> they are responding</a:t>
            </a:r>
          </a:p>
          <a:p>
            <a:endParaRPr lang="en-US" sz="1600" u="sng" dirty="0">
              <a:latin typeface="Lato"/>
            </a:endParaRPr>
          </a:p>
          <a:p>
            <a:r>
              <a:rPr lang="en-US" sz="1600" b="1" u="sng" dirty="0">
                <a:latin typeface="Lato"/>
              </a:rPr>
              <a:t>Questions To Address: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Lato"/>
              </a:rPr>
              <a:t>What specific </a:t>
            </a:r>
            <a:r>
              <a:rPr lang="en-US" sz="1600" b="1" dirty="0">
                <a:latin typeface="Lato"/>
              </a:rPr>
              <a:t>conversation </a:t>
            </a:r>
            <a:r>
              <a:rPr lang="en-US" sz="1600" dirty="0">
                <a:latin typeface="Lato"/>
              </a:rPr>
              <a:t>am I going to follow?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/>
              </a:rPr>
              <a:t>Think </a:t>
            </a:r>
            <a:r>
              <a:rPr lang="en-US" sz="1600" dirty="0">
                <a:latin typeface="Lato"/>
              </a:rPr>
              <a:t>about </a:t>
            </a:r>
            <a:r>
              <a:rPr lang="en-US" sz="1600" b="1" dirty="0">
                <a:latin typeface="Lato"/>
              </a:rPr>
              <a:t>why </a:t>
            </a:r>
            <a:r>
              <a:rPr lang="en-US" sz="1600" dirty="0">
                <a:latin typeface="Lato"/>
              </a:rPr>
              <a:t>am I selecting this particular conversation?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/>
              </a:rPr>
              <a:t>What connection </a:t>
            </a:r>
            <a:r>
              <a:rPr lang="en-US" sz="1600" dirty="0">
                <a:latin typeface="Lato"/>
              </a:rPr>
              <a:t>does this organization/movement have to me on personal, academic, and/or professional level?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>
              <a:latin typeface="Lato"/>
            </a:endParaRPr>
          </a:p>
          <a:p>
            <a:r>
              <a:rPr lang="en-US" sz="1600" b="1" u="sng" dirty="0">
                <a:latin typeface="Lato"/>
              </a:rPr>
              <a:t>Discussion Portion</a:t>
            </a:r>
          </a:p>
          <a:p>
            <a:r>
              <a:rPr lang="en-US" sz="1600" dirty="0">
                <a:latin typeface="Lato"/>
              </a:rPr>
              <a:t>Comment on </a:t>
            </a:r>
            <a:r>
              <a:rPr lang="en-US" sz="1600" b="1" dirty="0">
                <a:latin typeface="Lato"/>
              </a:rPr>
              <a:t>two</a:t>
            </a:r>
            <a:r>
              <a:rPr lang="en-US" sz="1600" dirty="0">
                <a:latin typeface="Lato"/>
              </a:rPr>
              <a:t> classmates’ posts.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/>
              </a:rPr>
              <a:t>What</a:t>
            </a:r>
            <a:r>
              <a:rPr lang="en-US" sz="1600" dirty="0">
                <a:latin typeface="Lato"/>
              </a:rPr>
              <a:t> is interesting about their post?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Lato"/>
              </a:rPr>
              <a:t>Do I feel their </a:t>
            </a:r>
            <a:r>
              <a:rPr lang="en-US" sz="1600" b="1" dirty="0">
                <a:latin typeface="Lato"/>
              </a:rPr>
              <a:t>topic matches </a:t>
            </a:r>
            <a:r>
              <a:rPr lang="en-US" sz="1600" dirty="0">
                <a:latin typeface="Lato"/>
              </a:rPr>
              <a:t>the assignment sheet (be specific)?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Lato"/>
              </a:rPr>
              <a:t>How</a:t>
            </a:r>
            <a:r>
              <a:rPr lang="en-US" sz="1600" dirty="0">
                <a:latin typeface="Lato"/>
              </a:rPr>
              <a:t> their topic can be refined, </a:t>
            </a:r>
            <a:r>
              <a:rPr lang="en-US" sz="1600" b="1" dirty="0">
                <a:latin typeface="Lato"/>
              </a:rPr>
              <a:t>improved,</a:t>
            </a:r>
            <a:r>
              <a:rPr lang="en-US" sz="1600" dirty="0">
                <a:latin typeface="Lato"/>
              </a:rPr>
              <a:t> rethought?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0E0F3-27BE-4F59-83D8-AE08BC891C3F}"/>
              </a:ext>
            </a:extLst>
          </p:cNvPr>
          <p:cNvSpPr/>
          <p:nvPr/>
        </p:nvSpPr>
        <p:spPr>
          <a:xfrm>
            <a:off x="4453201" y="282343"/>
            <a:ext cx="4982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181818"/>
                </a:solidFill>
                <a:effectLst/>
              </a:rPr>
              <a:t>“Simplify, simplify.”</a:t>
            </a:r>
            <a:r>
              <a:rPr lang="en-US" sz="2800" dirty="0">
                <a:solidFill>
                  <a:srgbClr val="181818"/>
                </a:solidFill>
              </a:rPr>
              <a:t>  </a:t>
            </a:r>
            <a:r>
              <a:rPr lang="en-US" dirty="0"/>
              <a:t> </a:t>
            </a:r>
            <a:r>
              <a:rPr lang="en-US" sz="1400" i="1" dirty="0"/>
              <a:t>Henry David Thoreau</a:t>
            </a:r>
          </a:p>
          <a:p>
            <a:endParaRPr lang="en-US" sz="1400" i="1" dirty="0">
              <a:solidFill>
                <a:srgbClr val="181818"/>
              </a:solidFill>
              <a:effectLst/>
              <a:latin typeface="Merriweather"/>
            </a:endParaRPr>
          </a:p>
          <a:p>
            <a:endParaRPr lang="en-US" sz="1400" i="1" dirty="0">
              <a:solidFill>
                <a:srgbClr val="181818"/>
              </a:solidFill>
              <a:latin typeface="Merriweath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0ADE9-2323-4039-A655-0D6D7AE241AD}"/>
              </a:ext>
            </a:extLst>
          </p:cNvPr>
          <p:cNvSpPr txBox="1"/>
          <p:nvPr/>
        </p:nvSpPr>
        <p:spPr>
          <a:xfrm>
            <a:off x="4167477" y="5767270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Model Chunking an Assignment</a:t>
            </a:r>
          </a:p>
        </p:txBody>
      </p:sp>
    </p:spTree>
    <p:extLst>
      <p:ext uri="{BB962C8B-B14F-4D97-AF65-F5344CB8AC3E}">
        <p14:creationId xmlns:p14="http://schemas.microsoft.com/office/powerpoint/2010/main" val="33689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81B0FBECAB948BAAF840743303AF5" ma:contentTypeVersion="13" ma:contentTypeDescription="Create a new document." ma:contentTypeScope="" ma:versionID="2885c2ae42ffc538e85aa3e5b08cfb46">
  <xsd:schema xmlns:xsd="http://www.w3.org/2001/XMLSchema" xmlns:xs="http://www.w3.org/2001/XMLSchema" xmlns:p="http://schemas.microsoft.com/office/2006/metadata/properties" xmlns:ns3="e862de5c-46ea-4abf-a74c-63abe5f1b83c" xmlns:ns4="47627b43-36d7-4e55-ad3d-3570290b4875" targetNamespace="http://schemas.microsoft.com/office/2006/metadata/properties" ma:root="true" ma:fieldsID="43a52e6e08e1e7e615fbe24e443a166f" ns3:_="" ns4:_="">
    <xsd:import namespace="e862de5c-46ea-4abf-a74c-63abe5f1b83c"/>
    <xsd:import namespace="47627b43-36d7-4e55-ad3d-3570290b48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2de5c-46ea-4abf-a74c-63abe5f1b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27b43-36d7-4e55-ad3d-3570290b48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F85B3-C71B-44AB-9FC5-D2899E14C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2de5c-46ea-4abf-a74c-63abe5f1b83c"/>
    <ds:schemaRef ds:uri="47627b43-36d7-4e55-ad3d-3570290b48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A574E-BEDB-43A8-A085-81F357F0D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6894F-F42A-451C-8C86-1830AD8876FA}">
  <ds:schemaRefs>
    <ds:schemaRef ds:uri="http://purl.org/dc/elements/1.1/"/>
    <ds:schemaRef ds:uri="http://schemas.openxmlformats.org/package/2006/metadata/core-properties"/>
    <ds:schemaRef ds:uri="e862de5c-46ea-4abf-a74c-63abe5f1b83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47627b43-36d7-4e55-ad3d-3570290b48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187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Merriweather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 order refocus o  n a</dc:title>
  <dc:creator>Xinia-Maria Amador Foster</dc:creator>
  <cp:lastModifiedBy>Ana Menendez</cp:lastModifiedBy>
  <cp:revision>19</cp:revision>
  <dcterms:created xsi:type="dcterms:W3CDTF">2020-05-19T14:26:29Z</dcterms:created>
  <dcterms:modified xsi:type="dcterms:W3CDTF">2020-06-04T18:50:46Z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0x0101001CD81B0FBECAB948BAAF840743303AF5</vt:lpwstr>
  </property>
</Properties>
</file>