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7:31:03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7:32:1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5335 2526 24575,'-94'8'0,"-1"-1"0,0 0 0,0 0 0,0 0 0,0 0 0,1 1 0,-1-1 0,0 0 0,0 0 0,0 0 0,1 1 0,-1-1 0,0 0 0,0 0 0,0 0 0,-8 1 0,-5-1 0,-3 1 0,-1 0 0,0 0 0,2 0 0,3-1 0,5 0 0,7 0 0,8-1 0,10-1 0,12 0 0,13-2-929,-13 3 1,14-3 928,-16-2 0,1-2 0,13 1 0,2 0 0,-12 0 0,1 0 0,11 0 0,1 0 0,-5 4 0,1 0 539,-26-2-539,-15 7 0,28-9 0,-7 0 321,10 0-321,-1 0 0,10 0 0,-7 0 948,15 0-948,-6 0 49,9 0-49,0 0 0,-1-7 0,1 5 0,7-16 0,-5 15 0,13-15 0,-13 10 0,13-6 0,-6 0 0,8 0 0,0 1 0,0-1 0,7 1 0,-6-7 0,6 6 0,-7-6 0,6 1 0,-5 4 0,12-4 0,-12 5 0,6 1 0,-1-6 0,-5 4 0,12 1 0,-6-4 0,1 9 0,5-10 0,-5 12 0,6-11 0,1 10 0,-1-11 0,-6 12 0,5-4 0,-5-2 0,6-1 0,-6-6 0,5 8 0,-5-1 0,0-6 0,5 5 0,-11-11 0,11 11 0,-11-11 0,11 11 0,-5-5 0,6 6 0,1 1 0,0 0 0,-1-1 0,1 1 0,0 0 0,5 0 0,2-1 0,-1 1 0,5-7 0,-10 5 0,9-5 0,-9 7 0,10-7 0,-4 5 0,-1-23 0,4 20 0,-4-20 0,6 16 0,0-6 0,0 0 0,0 0 0,0 0 0,0 0 0,0 0 0,0 0 0,7-8 0,0 6 0,7-5 0,0-1 0,0 6 0,0-13 0,0 13 0,0-6 0,0 0 0,5-6 0,3 4 0,-2 4 0,5 8 0,-5 4 0,7-6 0,8-1 0,-6 1 0,5-1 0,1 0 0,-7 0 0,14 6 0,-5-5 0,7 4 0,0-7 0,9-1 0,32-15 0,-13 17-206,-26 6 0,1 0 206,27-3 0,-7-7 0,7 0 0,-19 2 0,7-1 0,-6 8 0,8-6 0,10 11 0,-7-11 0,17 3 0,-18 2 0,19-8 0,-19 15 0,18-15 0,-17 14 0,7-12 0,-10 13 0,-14 3 0,3-1 0,42-12-345,-41 15 1,0 0 344,41-13 0,-18 9 0,10-1 0,0 9 0,-1-7 0,-9 7 0,7-8 0,-7 8-251,0-6 251,7 13 0,-8-5 0,22-2 0,-18 7 0,15-14 0,-18 14 0,0-5 0,7 7 0,-32 0 0,1 0 0,31 0 0,-32 0 0,-2 0 0,15 0 392,-10 0-392,7 0 0,-7 0 0,19 0 0,-7 0 0,7 7 694,-10 2-694,0 6 266,-9 1-266,7 0 0,-7-1 0,1 7 0,6-4 0,-16 3 0,16 2 0,-16 0 0,36 15 0,-22-13 0,15 10 0,-22-12 0,-9 7 0,0-1 0,0-6 0,-8 4 0,-1-6 0,-8 0 0,-1 4 0,1-10 0,0 11 0,0-12 0,-6 12 0,4-11 0,-10 10 0,10-4 0,2 18 0,-4-10 0,1 4 0,-4-8 0,-6-5 0,5 7 0,-5 0 0,-1 0 0,0-1 0,1 9 0,0-6 0,0 5 0,-7-7 0,5 0 0,-10 0 0,4-1 0,0 9 0,-4-6 0,5 5 0,-7-7 0,5 19 0,-3-14 0,4 15 0,-6-21 0,0 9 0,0-6 0,0 5 0,0 1 0,0-7 0,0 7 0,0-1 0,0-5 0,0 6 0,0-1 0,0-12 0,0 11 0,0-12 0,0 5 0,0 1 0,0-6 0,0 16 0,0-14 0,-6 9 0,-1-7 0,-5-11 0,4 5 0,-3-7 0,4 7 0,0-6 0,-5 6 0,6-7 0,-1 0 0,-10 6 0,15-5 0,-15 5 0,16-6 0,-10 0 0,3 7 0,1-6 0,-4 6 0,4-7 0,0 7 0,-4-5 0,4 4 0,1 1 0,-5-5 0,4 4 0,0-6 0,-4 1 0,4-1 0,-5 0 0,5 0 0,-9 5 0,13-3 0,-14 3 0,16-4 0,-10-7 0,4 5 0,0-4 0,-3 5 0,3 0 0,-5 0 0,0-1 0,0 1 0,6 0 0,-5-6 0,5 5 0,-6-10 0,5 9 0,-3-8 0,9 8 0,-10-8 0,4 9 0,-5-10 0,0 10 0,0-10 0,0 10 0,0-10 0,5 10 0,-4-4 0,5-1 0,-7 5 0,1-4 0,0 0 0,-1-2 0,7 0 0,-5-3 0,4 9 0,-5-10 0,0 10 0,0-10 0,0 4 0,-1 1 0,1-5 0,0 5 0,0-6 0,-1 0 0,1 5 0,0-4 0,0 5 0,0-6 0,5-5 0,2-1 0,5-1 0,0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CBE1-E0EC-6A45-97A7-937AD9C99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EE636-EA93-4E4B-8F57-87AB6F64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5F42-E7F5-5F48-B69B-0434FD9B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A2FB-7F57-354A-A5C0-8FE021F1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FC51-7728-5242-82C8-2AE2A45F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EFD9-49F1-A645-BD03-901101BD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9FF1C-674D-BA49-B0D0-888DDF0C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EDCC1-FC8E-EE4A-B563-60DD4582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0BFD-4381-CD46-9276-B557E480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D75E-E710-5E48-9FE0-ACD96B86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26077-46BC-694F-8577-1007A4BC0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88C26-B3F1-F248-A8D0-02AC5A67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FA65C-8CE1-0A4C-9265-6BF8A082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93955-A91F-BB4E-A52A-84CA9D4B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B4A7A-4CC3-8F4E-9B67-7F2E19D4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CD7-D499-F74B-933E-0FF8868B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DB15-C4DB-BC43-8CF8-0B0EFC65E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E893-75A4-E04D-9288-3143E97D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3E1D-F4F6-F14D-9AEB-5D7E7BAA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45A8F-DD8D-C245-8157-7CEDC57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A22E-3A96-D240-9A26-811FAB15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6D32-8329-9244-A72A-A019BA78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3ECA5-9BF4-EA4E-AB68-816B310B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0593-643F-5342-A0D9-0DAF8D9F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D480-D5D8-544E-A751-037B5EF3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7C93-B28D-2341-81AD-92E38B03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B1552-B4B4-8247-BF6E-31C77316F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AB1B-182D-AD4C-8386-CC5039D63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2916D-0AEA-F946-B416-9E0AEF7F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A496-D063-044E-BF77-D26FFD09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9CEC7-D2A4-FD46-BF8A-CD131C8D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F350-202C-EE46-974A-B6622E3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C33D5-F15F-5A48-8545-45F4B8F6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EA5DB-C569-604D-8D87-9E08911E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C4B17-BA3B-814C-9F8D-A1311F9E0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D8ACF-FAB5-3245-B6DF-0B1EC6B68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5132B-C23C-A241-A74E-9482E8C6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B6C74-5958-A546-AB86-09057846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E7D58-D0A8-2C43-8EE3-5C062761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DBAA-9A81-C04F-8507-7601A18B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2CAB2-3160-BC44-B83C-A260AC9D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8FAE-A694-C04D-A352-35BB54BD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23E03-5467-654A-B2A1-08CFEFB8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6DC34-D0C6-D049-8293-1E54248E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1B5A7-C570-384D-A44C-3994B2A9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D5903-ADA6-4442-9AB2-C73D21B4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DCEB-E654-3342-80DC-E98533BD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99A8-D7D3-824B-8168-0258A917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F4C58-84ED-3541-83F8-CA0663EF3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9646-A642-CA44-B62C-00C7D91D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551FD-ACE9-FD40-A7C5-1B36448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AC005-4AED-5149-A917-887B7F75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DC18-E7E8-F345-9696-5CAAB299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8B06C-8CC4-9E4B-9D8D-BC2B15A24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745A1-C0C5-8D43-9053-03727FB47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5C4C2-BE1B-2F45-9E93-000543B0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137E4-D7E6-8F4C-A6D7-D870CAAF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1927C-7244-0A48-B17D-DC717E72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49946-F07D-DE46-81E6-00470B45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22E82-0C69-4448-8545-E0F9A253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B6051-7FFB-304F-9B4B-3460A69F2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002B-AADA-664B-98E9-B9DBE329C44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873A-EEEA-3448-B100-8754D3A27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640CF-844E-DE4B-B888-8DBF96770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FEC2-A9D7-6344-BBAC-04B240CF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44C6589C-6C5D-4DA7-83E6-053F321EA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0" r="9091" b="292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443C1-A734-9340-B755-AC3D48EA5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5100" dirty="0"/>
              <a:t>Improving Communication:</a:t>
            </a:r>
            <a:br>
              <a:rPr lang="en-US" sz="5100" dirty="0"/>
            </a:br>
            <a:r>
              <a:rPr lang="en-US" sz="5100" dirty="0"/>
              <a:t>Audio Announcements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BA265-3DC3-0C43-B2D7-A3977951F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Judith Mansilla, Department of History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E9D3B20-24E3-B542-A436-518836A6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514" y="4084906"/>
            <a:ext cx="2175933" cy="21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41B480-78DE-8140-9FBD-FBBAF0987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-40191"/>
            <a:ext cx="12191980" cy="6857990"/>
          </a:xfrm>
          <a:prstGeom prst="rect">
            <a:avLst/>
          </a:prstGeom>
          <a:solidFill>
            <a:schemeClr val="tx2">
              <a:alpha val="53000"/>
            </a:schemeClr>
          </a:solidFill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F189D-BA9A-9C4E-895D-4FDF1257DE91}"/>
              </a:ext>
            </a:extLst>
          </p:cNvPr>
          <p:cNvSpPr txBox="1"/>
          <p:nvPr/>
        </p:nvSpPr>
        <p:spPr>
          <a:xfrm>
            <a:off x="841248" y="4199861"/>
            <a:ext cx="8856059" cy="1336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Announcements provide information to students. But do they read them if they are long?</a:t>
            </a:r>
          </a:p>
        </p:txBody>
      </p:sp>
    </p:spTree>
    <p:extLst>
      <p:ext uri="{BB962C8B-B14F-4D97-AF65-F5344CB8AC3E}">
        <p14:creationId xmlns:p14="http://schemas.microsoft.com/office/powerpoint/2010/main" val="2497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79288C-D457-7846-AD36-AAA3BF56F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5" t="10191" r="3787" b="44668"/>
          <a:stretch/>
        </p:blipFill>
        <p:spPr>
          <a:xfrm>
            <a:off x="533400" y="1698562"/>
            <a:ext cx="6654801" cy="1964268"/>
          </a:xfrm>
          <a:ln w="12700"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769B3A-8B87-E045-AAA7-464CD2B6D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0" t="28856" r="11450" b="20152"/>
          <a:stretch/>
        </p:blipFill>
        <p:spPr>
          <a:xfrm>
            <a:off x="4675400" y="3804770"/>
            <a:ext cx="5753736" cy="2384303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4B69E-E90E-514C-BB8E-B2688FC90B97}"/>
              </a:ext>
            </a:extLst>
          </p:cNvPr>
          <p:cNvSpPr txBox="1"/>
          <p:nvPr/>
        </p:nvSpPr>
        <p:spPr>
          <a:xfrm>
            <a:off x="7408335" y="901029"/>
            <a:ext cx="4250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Record your announcements with Canvas Record Media option</a:t>
            </a:r>
          </a:p>
        </p:txBody>
      </p:sp>
    </p:spTree>
    <p:extLst>
      <p:ext uri="{BB962C8B-B14F-4D97-AF65-F5344CB8AC3E}">
        <p14:creationId xmlns:p14="http://schemas.microsoft.com/office/powerpoint/2010/main" val="106826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5F32BD-FDE3-834A-B4DE-E81864315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333" r="627" b="11280"/>
          <a:stretch/>
        </p:blipFill>
        <p:spPr>
          <a:xfrm>
            <a:off x="955462" y="2844800"/>
            <a:ext cx="6918537" cy="3454400"/>
          </a:xfrm>
          <a:ln w="12700">
            <a:solidFill>
              <a:schemeClr val="accent1">
                <a:lumMod val="50000"/>
              </a:schemeClr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D054C8-0362-2C48-8939-5346DD67D42E}"/>
                  </a:ext>
                </a:extLst>
              </p14:cNvPr>
              <p14:cNvContentPartPr/>
              <p14:nvPr/>
            </p14:nvContentPartPr>
            <p14:xfrm>
              <a:off x="7349760" y="432973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D054C8-0362-2C48-8939-5346DD67D4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0760" y="43210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B88EE4-A457-0B41-9952-51BE5B8F7DC8}"/>
                  </a:ext>
                </a:extLst>
              </p14:cNvPr>
              <p14:cNvContentPartPr/>
              <p14:nvPr/>
            </p14:nvContentPartPr>
            <p14:xfrm>
              <a:off x="2432900" y="3579840"/>
              <a:ext cx="2180160" cy="99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B88EE4-A457-0B41-9952-51BE5B8F7D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3900" y="3571200"/>
                <a:ext cx="2197800" cy="10098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3ACD62C-EA6D-574C-BC29-B1DC10CD9C57}"/>
              </a:ext>
            </a:extLst>
          </p:cNvPr>
          <p:cNvSpPr txBox="1"/>
          <p:nvPr/>
        </p:nvSpPr>
        <p:spPr>
          <a:xfrm>
            <a:off x="1693333" y="722954"/>
            <a:ext cx="9718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Students can listen announcement. If something was not clear, they can listen again the audio or read the announcement.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6498D-DC56-9041-A19D-FF95D07FFFF2}"/>
              </a:ext>
            </a:extLst>
          </p:cNvPr>
          <p:cNvSpPr txBox="1"/>
          <p:nvPr/>
        </p:nvSpPr>
        <p:spPr>
          <a:xfrm>
            <a:off x="8246533" y="3603680"/>
            <a:ext cx="3164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helpful! Students react to the announcements super quick!</a:t>
            </a:r>
          </a:p>
        </p:txBody>
      </p:sp>
    </p:spTree>
    <p:extLst>
      <p:ext uri="{BB962C8B-B14F-4D97-AF65-F5344CB8AC3E}">
        <p14:creationId xmlns:p14="http://schemas.microsoft.com/office/powerpoint/2010/main" val="274611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Improving Communication: Audio Announcements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Communication: Audio &amp; Video Announcements</dc:title>
  <dc:creator>Judith Mansilla</dc:creator>
  <cp:lastModifiedBy>Judith Mansilla</cp:lastModifiedBy>
  <cp:revision>4</cp:revision>
  <dcterms:created xsi:type="dcterms:W3CDTF">2020-05-20T17:18:48Z</dcterms:created>
  <dcterms:modified xsi:type="dcterms:W3CDTF">2020-05-20T18:02:30Z</dcterms:modified>
</cp:coreProperties>
</file>